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8" r:id="rId2"/>
    <p:sldId id="260" r:id="rId3"/>
    <p:sldId id="261" r:id="rId4"/>
  </p:sldIdLst>
  <p:sldSz cx="6858000" cy="864076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002" autoAdjust="0"/>
    <p:restoredTop sz="94660"/>
  </p:normalViewPr>
  <p:slideViewPr>
    <p:cSldViewPr snapToGrid="0">
      <p:cViewPr varScale="1">
        <p:scale>
          <a:sx n="92" d="100"/>
          <a:sy n="92" d="100"/>
        </p:scale>
        <p:origin x="2910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14125"/>
            <a:ext cx="5829300" cy="300826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538401"/>
            <a:ext cx="5143500" cy="2086184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it-IT" smtClean="0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F01D7-F3A9-4567-92C6-F8B0E9ECB9BC}" type="datetimeFigureOut">
              <a:rPr lang="it-IT" smtClean="0"/>
              <a:t>24/12/2025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33FCCE-39CB-4FA9-BBF0-C5803C60D43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911446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F01D7-F3A9-4567-92C6-F8B0E9ECB9BC}" type="datetimeFigureOut">
              <a:rPr lang="it-IT" smtClean="0"/>
              <a:t>24/12/2025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33FCCE-39CB-4FA9-BBF0-C5803C60D43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978849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60041"/>
            <a:ext cx="1478756" cy="7322647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60041"/>
            <a:ext cx="4350544" cy="7322647"/>
          </a:xfrm>
        </p:spPr>
        <p:txBody>
          <a:bodyPr vert="eaVert"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F01D7-F3A9-4567-92C6-F8B0E9ECB9BC}" type="datetimeFigureOut">
              <a:rPr lang="it-IT" smtClean="0"/>
              <a:t>24/12/2025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33FCCE-39CB-4FA9-BBF0-C5803C60D43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650172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F01D7-F3A9-4567-92C6-F8B0E9ECB9BC}" type="datetimeFigureOut">
              <a:rPr lang="it-IT" smtClean="0"/>
              <a:t>24/12/2025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33FCCE-39CB-4FA9-BBF0-C5803C60D43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599975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154193"/>
            <a:ext cx="5915025" cy="359431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5782513"/>
            <a:ext cx="5915025" cy="1890166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F01D7-F3A9-4567-92C6-F8B0E9ECB9BC}" type="datetimeFigureOut">
              <a:rPr lang="it-IT" smtClean="0"/>
              <a:t>24/12/2025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33FCCE-39CB-4FA9-BBF0-C5803C60D43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576409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300203"/>
            <a:ext cx="2914650" cy="5482485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300203"/>
            <a:ext cx="2914650" cy="5482485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F01D7-F3A9-4567-92C6-F8B0E9ECB9BC}" type="datetimeFigureOut">
              <a:rPr lang="it-IT" smtClean="0"/>
              <a:t>24/12/2025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33FCCE-39CB-4FA9-BBF0-C5803C60D43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248836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60043"/>
            <a:ext cx="5915025" cy="1670148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118188"/>
            <a:ext cx="2901255" cy="1038091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156278"/>
            <a:ext cx="2901255" cy="4642411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118188"/>
            <a:ext cx="2915543" cy="1038091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156278"/>
            <a:ext cx="2915543" cy="4642411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F01D7-F3A9-4567-92C6-F8B0E9ECB9BC}" type="datetimeFigureOut">
              <a:rPr lang="it-IT" smtClean="0"/>
              <a:t>24/12/2025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33FCCE-39CB-4FA9-BBF0-C5803C60D43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899991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F01D7-F3A9-4567-92C6-F8B0E9ECB9BC}" type="datetimeFigureOut">
              <a:rPr lang="it-IT" smtClean="0"/>
              <a:t>24/12/2025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33FCCE-39CB-4FA9-BBF0-C5803C60D43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609850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F01D7-F3A9-4567-92C6-F8B0E9ECB9BC}" type="datetimeFigureOut">
              <a:rPr lang="it-IT" smtClean="0"/>
              <a:t>24/12/2025</a:t>
            </a:fld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33FCCE-39CB-4FA9-BBF0-C5803C60D43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081590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76051"/>
            <a:ext cx="2211884" cy="2016178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244112"/>
            <a:ext cx="3471863" cy="6140542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592229"/>
            <a:ext cx="2211884" cy="4802425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F01D7-F3A9-4567-92C6-F8B0E9ECB9BC}" type="datetimeFigureOut">
              <a:rPr lang="it-IT" smtClean="0"/>
              <a:t>24/12/2025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33FCCE-39CB-4FA9-BBF0-C5803C60D43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673489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76051"/>
            <a:ext cx="2211884" cy="2016178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244112"/>
            <a:ext cx="3471863" cy="6140542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it-IT" smtClean="0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592229"/>
            <a:ext cx="2211884" cy="4802425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F01D7-F3A9-4567-92C6-F8B0E9ECB9BC}" type="datetimeFigureOut">
              <a:rPr lang="it-IT" smtClean="0"/>
              <a:t>24/12/2025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33FCCE-39CB-4FA9-BBF0-C5803C60D43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042801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60043"/>
            <a:ext cx="5915025" cy="16701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300203"/>
            <a:ext cx="5915025" cy="54824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008709"/>
            <a:ext cx="1543050" cy="46004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6F01D7-F3A9-4567-92C6-F8B0E9ECB9BC}" type="datetimeFigureOut">
              <a:rPr lang="it-IT" smtClean="0"/>
              <a:t>24/12/2025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008709"/>
            <a:ext cx="2314575" cy="46004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008709"/>
            <a:ext cx="1543050" cy="46004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33FCCE-39CB-4FA9-BBF0-C5803C60D43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658551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magin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4036" y="930511"/>
            <a:ext cx="5290740" cy="655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24163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magin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200" y="1077621"/>
            <a:ext cx="5241600" cy="655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23653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magin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3630" y="913038"/>
            <a:ext cx="5290740" cy="655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34206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i Office">
  <a:themeElements>
    <a:clrScheme name="Tema di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i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i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</TotalTime>
  <Words>0</Words>
  <Application>Microsoft Office PowerPoint</Application>
  <PresentationFormat>Personalizzato</PresentationFormat>
  <Paragraphs>0</Paragraphs>
  <Slides>3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Tema di Office</vt:lpstr>
      <vt:lpstr>Presentazione standard di PowerPoint</vt:lpstr>
      <vt:lpstr>Presentazione standard di PowerPoint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GIULIA Paglino</dc:creator>
  <cp:lastModifiedBy>Giovanni Veggiotti</cp:lastModifiedBy>
  <cp:revision>5</cp:revision>
  <dcterms:created xsi:type="dcterms:W3CDTF">2025-12-17T16:26:35Z</dcterms:created>
  <dcterms:modified xsi:type="dcterms:W3CDTF">2025-12-24T13:54:02Z</dcterms:modified>
</cp:coreProperties>
</file>